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7" autoAdjust="0"/>
  </p:normalViewPr>
  <p:slideViewPr>
    <p:cSldViewPr snapToGrid="0" showGuides="1">
      <p:cViewPr>
        <p:scale>
          <a:sx n="100" d="100"/>
          <a:sy n="100" d="100"/>
        </p:scale>
        <p:origin x="16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25AE-336F-48AD-1EE7-7BF4B090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E02CA-7401-10C6-E31B-F69D03F0E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76BFF-259E-CDB1-99B8-4B2C3DAB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95A5E-8732-BE13-6E26-F6FFE2BD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7A420-B082-062B-507E-902B4818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26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1111-E73B-2CE1-27DC-1DDFA646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A87F8-BC0E-64E2-94A5-1BC0B65CD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818F7-3537-19CC-1A3B-B4943755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535CB-E210-1527-C75E-DC2FE1C5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CEE7-B4B8-E85B-1A10-271C8166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77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9FB3B-1C49-EB73-E33E-E1AEB52BC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057BE-FFE1-1D75-85C2-1E4E28AA2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617B7-BF26-F0C2-5DFB-5F78E4FE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46666-1880-C649-5D4F-5AB18069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1ABA5-9743-9A05-D20D-12D106CF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18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69DB-B4B5-105A-219C-A5ABB41C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D2850-731D-C82F-7BF1-70DB9CC4D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DAD51-58CF-AB96-6D80-27DD7CC6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D48E-A5EE-9396-7A8C-8B514083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BEFA7-1670-6748-35F0-ACBE7F76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83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7408-21D1-A59E-65D4-0D696DE4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CEC7-2DE6-1280-99BE-97B60DAC2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A6016-E839-E1E9-A360-09B18312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F85CB-5A95-A4EF-281D-667DF6B2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C6332-C6FB-5EA4-CA13-ED5569F4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45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0D2E-71E0-72FF-A14F-1A9DB2ED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C5C93-2C90-61B9-1549-B45D3C806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1AB9B-8126-C443-2F51-591B022C7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57345-0684-DFF2-AB99-B89B26F0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7DE90-05AC-830E-7697-386DD305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96CA9-A61D-4ED1-C72D-388CBFB3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2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2957-3B76-68A1-93BC-E59781B9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87A62-22BD-2731-1E39-9D6E1FD83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C1F44-A3AC-D35E-6C37-4D7C37659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FD311-E4AC-0735-8834-8A781DDAC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7807D-7723-080F-BD6C-E32963C04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AAE91-2886-FD93-260E-4688C9C7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0E423-886A-CEBC-9ECB-AE971D86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2D2067-EE49-7873-B945-F36B5865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518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2C29-F577-1EF4-5552-D0AD1D01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4A755-6279-3E20-E10E-B680FA2E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83988-A8E9-75C0-3C01-D57B93329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B6F8F-2B1E-C958-360F-525B9823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664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4F2F1-5FDE-05B2-BE82-E1AED643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4A2F6-5890-4317-4B2B-9DF21257C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D1FBD-1AA8-48D6-E0A2-34ABDC12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74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4448-D365-6451-24D2-367D8CCD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10BAB-E720-384C-078E-EF823E5E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224ED-D94A-3690-6CC2-C9AD898FE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E054D-4C20-4C03-5F4D-74DCBCF4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6F8DB-93BA-383D-D9BC-334ECBB4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B21D-7565-65FC-38F8-9F89F503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589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25A5-9DB8-B5B9-CE68-47A89574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817A17-2569-1F84-4025-E4C753309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3BDDC-F83D-1321-EF97-4372956F7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A79F4-CD1E-3DF0-E13F-D66B6BF3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E0CC7-2E18-2880-A724-4E3A7CE8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D1AB8-78B5-D307-E828-86BD6800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20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2C5FD-F34B-E2F1-DF53-256B84B55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AA609-897E-FC64-F941-1F9AFB62B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A7770-F99B-3F0D-00DC-70837E388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EF534E-24DE-4836-A12D-FB792D19C58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7F6E0-D573-C6DB-3A03-5C5EE180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CBBC8-173A-D7E8-4CF9-BEE0DD072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8000FF-55DF-4C24-BC0C-71608B7E7F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4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87EC3-80CA-0795-8782-287AB0A5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9" y="186945"/>
            <a:ext cx="6111447" cy="2990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22CEA-F196-9706-DE67-6A0C3016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31" y="135152"/>
            <a:ext cx="6274630" cy="3093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2F6EBE-97E6-A14F-84BC-43DFC7E7D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9" y="3429000"/>
            <a:ext cx="6386043" cy="3186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FF4946-9BB1-8452-ABB8-A3BBDAA78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368" y="3521974"/>
            <a:ext cx="6187193" cy="309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7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BEBB38-85F0-3604-AF9C-DDD19466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3" y="219074"/>
            <a:ext cx="7029654" cy="35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130B96-FF0F-7CE4-F4C5-F6C1E13F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16" y="485775"/>
            <a:ext cx="7736684" cy="380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C176F-6564-F2F8-C22E-123F3DBB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783440"/>
            <a:ext cx="8030082" cy="3855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FA670-64FC-E6FC-E70E-79704AB88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473" y="2479384"/>
            <a:ext cx="7628117" cy="39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5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48361E-EA8F-AD77-EE47-ECFD1A48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0" y="21697"/>
            <a:ext cx="7713598" cy="388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C6356-9228-5ED8-C952-DA5A2BAA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900" y="257175"/>
            <a:ext cx="7639527" cy="384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42F29B-8495-CFB3-6111-6BC021975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35" y="3092274"/>
            <a:ext cx="7118740" cy="35964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773C26-E4BF-A2EB-4D3E-ABB67DF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900" y="3092274"/>
            <a:ext cx="6915627" cy="346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3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02AA4F-1DA7-D837-5CC4-16B93270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1" y="228600"/>
            <a:ext cx="8194001" cy="3979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9ABA49-2342-538F-737F-49056316D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610631"/>
            <a:ext cx="8056718" cy="4394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C7F1D4-9637-AD09-87CA-3416C56E2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096132"/>
            <a:ext cx="8914002" cy="44135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1667B1-3E9C-CF10-8C6D-2843E7F00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121" y="2550297"/>
            <a:ext cx="8056718" cy="40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8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ROCCO PAOLILLO</dc:creator>
  <cp:lastModifiedBy>ROCCO PAOLILLO</cp:lastModifiedBy>
  <cp:revision>1</cp:revision>
  <dcterms:created xsi:type="dcterms:W3CDTF">2024-06-11T13:38:33Z</dcterms:created>
  <dcterms:modified xsi:type="dcterms:W3CDTF">2024-06-11T14:16:27Z</dcterms:modified>
</cp:coreProperties>
</file>